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9037"/>
  </p:normalViewPr>
  <p:slideViewPr>
    <p:cSldViewPr snapToGrid="0" snapToObjects="1">
      <p:cViewPr varScale="1">
        <p:scale>
          <a:sx n="101" d="100"/>
          <a:sy n="101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2" Type="http://schemas.openxmlformats.org/officeDocument/2006/relationships/hyperlink" Target="https://doi.org/10.1145/1201775.8822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ric-yuan.me/poisson-blend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20.png"/><Relationship Id="rId5" Type="http://schemas.openxmlformats.org/officeDocument/2006/relationships/image" Target="../media/image13.emf"/><Relationship Id="rId10" Type="http://schemas.openxmlformats.org/officeDocument/2006/relationships/image" Target="../media/image19.png"/><Relationship Id="rId4" Type="http://schemas.openxmlformats.org/officeDocument/2006/relationships/image" Target="../media/image12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093A2C-9B2E-4EFD-A90A-4DF78D315284}"/>
              </a:ext>
            </a:extLst>
          </p:cNvPr>
          <p:cNvSpPr txBox="1"/>
          <p:nvPr/>
        </p:nvSpPr>
        <p:spPr>
          <a:xfrm>
            <a:off x="5199553" y="5662513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 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FE4D47-D0D8-43B8-AFE1-C97E6113E781}"/>
              </a:ext>
            </a:extLst>
          </p:cNvPr>
          <p:cNvSpPr txBox="1"/>
          <p:nvPr/>
        </p:nvSpPr>
        <p:spPr>
          <a:xfrm>
            <a:off x="3731500" y="575484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Blended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D88A2-8E1D-4708-B10F-A2F354AE03DC}"/>
              </a:ext>
            </a:extLst>
          </p:cNvPr>
          <p:cNvSpPr txBox="1"/>
          <p:nvPr/>
        </p:nvSpPr>
        <p:spPr>
          <a:xfrm>
            <a:off x="2333380" y="5754845"/>
            <a:ext cx="73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15EE48F1-2E3E-4633-BE04-1252B5F104DF}"/>
              </a:ext>
            </a:extLst>
          </p:cNvPr>
          <p:cNvSpPr/>
          <p:nvPr/>
        </p:nvSpPr>
        <p:spPr>
          <a:xfrm rot="5400000">
            <a:off x="3358865" y="3756567"/>
            <a:ext cx="299757" cy="18407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D0625252-D544-412B-857F-D731463E30CA}"/>
              </a:ext>
            </a:extLst>
          </p:cNvPr>
          <p:cNvSpPr/>
          <p:nvPr/>
        </p:nvSpPr>
        <p:spPr>
          <a:xfrm rot="5400000">
            <a:off x="5763065" y="3795302"/>
            <a:ext cx="299757" cy="17632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743</TotalTime>
  <Words>582</Words>
  <Application>Microsoft Office PowerPoint</Application>
  <PresentationFormat>宽屏</PresentationFormat>
  <Paragraphs>215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SAMSUNG</cp:lastModifiedBy>
  <cp:revision>54</cp:revision>
  <dcterms:created xsi:type="dcterms:W3CDTF">2018-03-09T14:59:07Z</dcterms:created>
  <dcterms:modified xsi:type="dcterms:W3CDTF">2018-03-10T03:50:56Z</dcterms:modified>
</cp:coreProperties>
</file>